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45B3D-D1AA-E3FC-3A64-15142F38BE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59F79-226E-F184-5410-70F3252B2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E44B9-3136-8DC6-883E-C4539DFD4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10E2F-9171-23DF-81FC-B34B3B2B5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FDD78-085E-A2DC-C830-54729D1E9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5029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49CC2-26DC-2632-1D52-10A1D46D1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12C865-4536-C48F-606E-2140719E3D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2ED5E-3624-F810-489C-00A43F681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887D7-D4F2-4C02-39B2-C3BFA6B5A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BE919-ED5E-67DD-88EC-E58F21B7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4803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87D1DB-FDBF-50F5-6732-B9247D73C0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F6B24-4B32-BCD9-CBD1-26771D683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C9FF2-1D0B-E16F-E05D-04AE61ED8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B6ED7-7FF7-0D28-8855-0C4D9B641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EAC24-8E9B-38BD-4AF0-92D8971DA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4682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DD5E-60DA-B20F-D9DA-E4A01B6C2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1CB66-7B71-B2DF-BDA0-D5319C8AB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D7B8D-17C5-48AC-3536-396D32919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2F427-A9B7-0FEE-7711-460074C25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CB4C3-BCA9-6B55-9B23-AA2380218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2333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1B94A-96C3-2FEF-BAC9-DFCA138E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8B542-941B-77F1-63C8-9F663F791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72203-B388-73D9-E7DC-29DE70F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F43E5-60F0-BEF4-347B-00133FB6E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C7A40-0234-FE6C-1968-C465F5DC0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874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3308C-1D70-CC22-C08A-906EC0C7D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B7BA2-0DF2-595D-EE43-AF356461BB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332B4E-DABA-2F0B-73B0-5F0C609FD6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B07714-DD27-9644-14A6-165AD8DEE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CF28D-89A7-A1BD-14E3-E5297EDF7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1B331B-F2C4-8033-9D94-740F6E72C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903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2F81F-B36B-3159-2AF7-4E68E1987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315C0-ACEB-8AFA-EA48-5F07F555A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840418-234B-8501-15AE-C7025D5B0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D30326-8826-106C-2A9F-0CFFFC380D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CEF03A-3423-9607-F3D4-6BF85B147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C3CE78-44E6-467F-1AEB-11A1D0E57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7E9690-9256-04BE-9A26-ABA2191E1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023D2C-5904-AE73-BDB4-50FB64EF1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1780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6B133-1897-2303-3ED8-FB86FE82C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5BBF7B-B6E2-8C94-52E2-98ED57382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6DC21D-1DC3-8A6A-2273-E8DA4A69F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B4E760-019A-EB08-5D1C-8FEF6025D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8980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A1BA73-E34B-27A8-B8CE-DF5AB5243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8A31B9-1C16-7C0C-AEEE-F1049420D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CA8F6-8E68-B31A-D7C0-55CE67F93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129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0E9C1-33B1-8D61-164F-A52B833DD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DFC33-93A5-B91F-BC2F-F1307BCE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5A7E3-1590-BFBD-5D06-87A2914F3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FDF61-E38D-A7CD-5273-D459D863C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6C602F-A5EB-F87E-113F-8F955B22B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59258-04A4-DDEA-A275-E3307A980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7732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087E0-F55D-BE0D-103B-3469C56D9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F016DC-FB71-39F4-41A5-79376CF53A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CAF1D-0A27-7C33-3866-6C360E172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AFD85-1194-A627-3A8F-52CAB5948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D653-A642-4F0A-62C2-B6C7CF858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B0B26-FF05-D2F1-E7D2-68AD1FCC4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730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494552-8D4B-2971-F4B0-725EF6F4E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42038-7412-766E-9E9B-FC23B5CFB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686DF-1975-2CAC-9E28-9B0245C2A9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DA8B7-F52B-4079-913B-5528E531962A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0DBF4-8AE6-1AE6-4A4B-661FED27D7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1E207-8474-15A5-ADD9-586297DAA0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0B70C-5C3F-4402-B69B-222C455191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1097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93D71-15DE-A274-6B1A-27B3146047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F42-E47D-9C88-8522-0EE676DC06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931BA07-0731-5AEA-42DA-959D83EE07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47650"/>
            <a:ext cx="12192000" cy="617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200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55"/>
    </mc:Choice>
    <mc:Fallback>
      <p:transition spd="slow" advTm="15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anjali290.ak@gmail.com</dc:creator>
  <cp:lastModifiedBy>anjali290.ak@gmail.com</cp:lastModifiedBy>
  <cp:revision>1</cp:revision>
  <dcterms:created xsi:type="dcterms:W3CDTF">2023-02-26T18:35:47Z</dcterms:created>
  <dcterms:modified xsi:type="dcterms:W3CDTF">2023-02-26T18:37:31Z</dcterms:modified>
</cp:coreProperties>
</file>

<file path=docProps/thumbnail.jpeg>
</file>